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2" r:id="rId3"/>
    <p:sldId id="257" r:id="rId4"/>
    <p:sldId id="258" r:id="rId5"/>
    <p:sldId id="259" r:id="rId6"/>
    <p:sldId id="260" r:id="rId7"/>
    <p:sldId id="261" r:id="rId8"/>
    <p:sldId id="262" r:id="rId9"/>
    <p:sldId id="303" r:id="rId10"/>
    <p:sldId id="264" r:id="rId11"/>
    <p:sldId id="265" r:id="rId12"/>
    <p:sldId id="266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9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72D5C-4584-41AF-9D27-E5FEA61CD4F1}" type="datetimeFigureOut">
              <a:rPr lang="zh-TW" altLang="en-US" smtClean="0"/>
              <a:t>2026/9/4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53E39-CBE0-4294-94FE-F24AC34F1F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2013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6256000" cy="9144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EDE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6256000" cy="9144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CFA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71301" y="1777099"/>
            <a:ext cx="4958940" cy="6804902"/>
            <a:chOff x="0" y="0"/>
            <a:chExt cx="1176698" cy="16147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6698" cy="1614723"/>
            </a:xfrm>
            <a:custGeom>
              <a:avLst/>
              <a:gdLst/>
              <a:ahLst/>
              <a:cxnLst/>
              <a:rect l="l" t="t" r="r" b="b"/>
              <a:pathLst>
                <a:path w="1176698" h="1614723">
                  <a:moveTo>
                    <a:pt x="0" y="0"/>
                  </a:moveTo>
                  <a:lnTo>
                    <a:pt x="1176698" y="0"/>
                  </a:lnTo>
                  <a:lnTo>
                    <a:pt x="1176698" y="1614723"/>
                  </a:lnTo>
                  <a:lnTo>
                    <a:pt x="0" y="1614723"/>
                  </a:lnTo>
                  <a:close/>
                </a:path>
              </a:pathLst>
            </a:custGeom>
            <a:blipFill>
              <a:blip r:embed="rId3"/>
              <a:stretch>
                <a:fillRect l="-1459" t="-4456" r="-604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306923" y="399439"/>
            <a:ext cx="15208683" cy="766908"/>
            <a:chOff x="0" y="0"/>
            <a:chExt cx="22813023" cy="1150361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22259073" y="-165129"/>
              <a:ext cx="237906" cy="869937"/>
              <a:chOff x="0" y="0"/>
              <a:chExt cx="57712" cy="21103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7712" cy="211030"/>
              </a:xfrm>
              <a:custGeom>
                <a:avLst/>
                <a:gdLst/>
                <a:ahLst/>
                <a:cxnLst/>
                <a:rect l="l" t="t" r="r" b="b"/>
                <a:pathLst>
                  <a:path w="57712" h="211030">
                    <a:moveTo>
                      <a:pt x="0" y="0"/>
                    </a:moveTo>
                    <a:lnTo>
                      <a:pt x="57712" y="0"/>
                    </a:lnTo>
                    <a:lnTo>
                      <a:pt x="57712" y="211030"/>
                    </a:lnTo>
                    <a:lnTo>
                      <a:pt x="0" y="211030"/>
                    </a:lnTo>
                    <a:close/>
                  </a:path>
                </a:pathLst>
              </a:custGeom>
              <a:solidFill>
                <a:srgbClr val="3E4D3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7712" cy="249130"/>
              </a:xfrm>
              <a:prstGeom prst="rect">
                <a:avLst/>
              </a:prstGeom>
            </p:spPr>
            <p:txBody>
              <a:bodyPr lIns="36770" tIns="36770" rIns="36770" bIns="36770" rtlCol="0" anchor="ctr"/>
              <a:lstStyle/>
              <a:p>
                <a:pPr algn="r">
                  <a:lnSpc>
                    <a:spcPts val="2488"/>
                  </a:lnSpc>
                </a:pPr>
                <a:endParaRPr sz="16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5400000">
              <a:off x="22259073" y="94129"/>
              <a:ext cx="237906" cy="869937"/>
              <a:chOff x="0" y="0"/>
              <a:chExt cx="57712" cy="21103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7712" cy="211030"/>
              </a:xfrm>
              <a:custGeom>
                <a:avLst/>
                <a:gdLst/>
                <a:ahLst/>
                <a:cxnLst/>
                <a:rect l="l" t="t" r="r" b="b"/>
                <a:pathLst>
                  <a:path w="57712" h="211030">
                    <a:moveTo>
                      <a:pt x="0" y="0"/>
                    </a:moveTo>
                    <a:lnTo>
                      <a:pt x="57712" y="0"/>
                    </a:lnTo>
                    <a:lnTo>
                      <a:pt x="57712" y="211030"/>
                    </a:lnTo>
                    <a:lnTo>
                      <a:pt x="0" y="211030"/>
                    </a:lnTo>
                    <a:close/>
                  </a:path>
                </a:pathLst>
              </a:custGeom>
              <a:solidFill>
                <a:srgbClr val="7A4A1E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57712" cy="249130"/>
              </a:xfrm>
              <a:prstGeom prst="rect">
                <a:avLst/>
              </a:prstGeom>
            </p:spPr>
            <p:txBody>
              <a:bodyPr lIns="36770" tIns="36770" rIns="36770" bIns="36770" rtlCol="0" anchor="ctr"/>
              <a:lstStyle/>
              <a:p>
                <a:pPr algn="r">
                  <a:lnSpc>
                    <a:spcPts val="2488"/>
                  </a:lnSpc>
                </a:pPr>
                <a:endParaRPr sz="16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5400000">
              <a:off x="22259073" y="353386"/>
              <a:ext cx="237906" cy="869937"/>
              <a:chOff x="0" y="0"/>
              <a:chExt cx="57712" cy="21103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7712" cy="211030"/>
              </a:xfrm>
              <a:custGeom>
                <a:avLst/>
                <a:gdLst/>
                <a:ahLst/>
                <a:cxnLst/>
                <a:rect l="l" t="t" r="r" b="b"/>
                <a:pathLst>
                  <a:path w="57712" h="211030">
                    <a:moveTo>
                      <a:pt x="0" y="0"/>
                    </a:moveTo>
                    <a:lnTo>
                      <a:pt x="57712" y="0"/>
                    </a:lnTo>
                    <a:lnTo>
                      <a:pt x="57712" y="211030"/>
                    </a:lnTo>
                    <a:lnTo>
                      <a:pt x="0" y="211030"/>
                    </a:lnTo>
                    <a:close/>
                  </a:path>
                </a:pathLst>
              </a:custGeom>
              <a:solidFill>
                <a:srgbClr val="D4A01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57712" cy="249130"/>
              </a:xfrm>
              <a:prstGeom prst="rect">
                <a:avLst/>
              </a:prstGeom>
            </p:spPr>
            <p:txBody>
              <a:bodyPr lIns="36770" tIns="36770" rIns="36770" bIns="36770" rtlCol="0" anchor="ctr"/>
              <a:lstStyle/>
              <a:p>
                <a:pPr algn="r">
                  <a:lnSpc>
                    <a:spcPts val="2488"/>
                  </a:lnSpc>
                </a:pPr>
                <a:endParaRPr sz="1600"/>
              </a:p>
            </p:txBody>
          </p:sp>
        </p:grpSp>
        <p:sp>
          <p:nvSpPr>
            <p:cNvPr id="19" name="AutoShape 19"/>
            <p:cNvSpPr/>
            <p:nvPr/>
          </p:nvSpPr>
          <p:spPr>
            <a:xfrm>
              <a:off x="1359855" y="1100597"/>
              <a:ext cx="21453140" cy="24364"/>
            </a:xfrm>
            <a:prstGeom prst="line">
              <a:avLst/>
            </a:prstGeom>
            <a:ln w="50800" cap="flat">
              <a:solidFill>
                <a:srgbClr val="7A4A1E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137661" cy="1137661"/>
            </a:xfrm>
            <a:custGeom>
              <a:avLst/>
              <a:gdLst/>
              <a:ahLst/>
              <a:cxnLst/>
              <a:rect l="l" t="t" r="r" b="b"/>
              <a:pathLst>
                <a:path w="1137661" h="1137661">
                  <a:moveTo>
                    <a:pt x="0" y="0"/>
                  </a:moveTo>
                  <a:lnTo>
                    <a:pt x="1137661" y="0"/>
                  </a:lnTo>
                  <a:lnTo>
                    <a:pt x="1137661" y="1137661"/>
                  </a:lnTo>
                  <a:lnTo>
                    <a:pt x="0" y="1137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6463289" y="1726299"/>
            <a:ext cx="7449935" cy="6611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9"/>
              </a:lnSpc>
            </a:pP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▶︎</a:t>
            </a:r>
            <a:r>
              <a:rPr lang="zh-TW" altLang="en-US" sz="2400" dirty="0"/>
              <a:t>學歷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</a:pPr>
            <a:r>
              <a:rPr lang="zh-TW" altLang="en-US" sz="2656" dirty="0">
                <a:solidFill>
                  <a:srgbClr val="3E4D39"/>
                </a:solidFill>
                <a:latin typeface="Noto Sans T Chinese"/>
              </a:rPr>
              <a:t>國立高雄</a:t>
            </a:r>
            <a:r>
              <a:rPr lang="zh-TW" altLang="en-US" sz="2656" dirty="0">
                <a:solidFill>
                  <a:srgbClr val="3E4D39"/>
                </a:solidFill>
                <a:latin typeface="Noto Sans T Chinese"/>
                <a:sym typeface="Noto Sans T Chinese"/>
              </a:rPr>
              <a:t>大學亞太工商管理研究所</a:t>
            </a:r>
            <a:endParaRPr lang="en-US" sz="2656" dirty="0">
              <a:solidFill>
                <a:srgbClr val="3E4D39"/>
              </a:solidFill>
              <a:latin typeface="Noto Sans T Chinese"/>
              <a:sym typeface="Noto Sans T Chinese"/>
            </a:endParaRPr>
          </a:p>
          <a:p>
            <a:pPr>
              <a:lnSpc>
                <a:spcPts val="3719"/>
              </a:lnSpc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sym typeface="Noto Sans T Chinese"/>
              </a:rPr>
              <a:t>銘傳大學企業管理學系</a:t>
            </a:r>
            <a:endParaRPr lang="en-US" sz="2656" dirty="0">
              <a:solidFill>
                <a:srgbClr val="3E4D39"/>
              </a:solidFill>
              <a:latin typeface="Noto Sans T Chinese"/>
              <a:sym typeface="Noto Sans T Chinese"/>
            </a:endParaRPr>
          </a:p>
          <a:p>
            <a:pPr>
              <a:lnSpc>
                <a:spcPts val="3719"/>
              </a:lnSpc>
            </a:pP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</a:pP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▶︎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現任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高雄IMC</a:t>
            </a: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56屆產業觀摩主委</a:t>
            </a:r>
          </a:p>
          <a:p>
            <a:pPr>
              <a:lnSpc>
                <a:spcPts val="3719"/>
              </a:lnSpc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高雄</a:t>
            </a:r>
            <a:r>
              <a:rPr lang="zh-TW" alt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市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玉山獅子會第</a:t>
            </a:r>
            <a:r>
              <a:rPr lang="zh-TW" alt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二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副會長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南區室內設計經營管理協會</a:t>
            </a: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理事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  <a:spcBef>
                <a:spcPct val="0"/>
              </a:spcBef>
            </a:pP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▶︎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社團經歷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屏東中小企業協會14屆副秘書長</a:t>
            </a: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高雄IMC</a:t>
            </a: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55屆社刊資訊主委</a:t>
            </a: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高雄IMC</a:t>
            </a: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54屆產業觀摩主委</a:t>
            </a:r>
          </a:p>
          <a:p>
            <a:pPr>
              <a:lnSpc>
                <a:spcPts val="3719"/>
              </a:lnSpc>
              <a:spcBef>
                <a:spcPct val="0"/>
              </a:spcBef>
            </a:pP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2019 IMC </a:t>
            </a:r>
            <a:r>
              <a:rPr lang="zh-TW" alt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全國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聯合會創新比賽</a:t>
            </a:r>
            <a:r>
              <a:rPr lang="en-US" sz="2656" dirty="0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</a:t>
            </a:r>
            <a:r>
              <a:rPr lang="en-US" sz="2656" dirty="0" err="1">
                <a:solidFill>
                  <a:srgbClr val="3E4D3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服務行銷類第三名</a:t>
            </a:r>
            <a:endParaRPr lang="en-US" sz="2656" dirty="0">
              <a:solidFill>
                <a:srgbClr val="3E4D39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A542A42-EEE2-D74B-51E4-D5F4F7F01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8" b="19292"/>
          <a:stretch>
            <a:fillRect/>
          </a:stretch>
        </p:blipFill>
        <p:spPr>
          <a:xfrm>
            <a:off x="1041400" y="2448351"/>
            <a:ext cx="4953000" cy="43615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1DCDCA9-7A85-276A-D36C-2FDB8FA2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" y="0"/>
            <a:ext cx="16248270" cy="91499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44</Words>
  <Application>Microsoft Office PowerPoint</Application>
  <PresentationFormat>自訂</PresentationFormat>
  <Paragraphs>17</Paragraphs>
  <Slides>12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Noto Sans T Chinese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user</cp:lastModifiedBy>
  <cp:revision>7</cp:revision>
  <dcterms:created xsi:type="dcterms:W3CDTF">2006-08-16T00:00:00Z</dcterms:created>
  <dcterms:modified xsi:type="dcterms:W3CDTF">2026-09-04T02:40:34Z</dcterms:modified>
</cp:coreProperties>
</file>